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7"/>
  </p:notes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936" autoAdjust="0"/>
    <p:restoredTop sz="94699" autoAdjust="0"/>
  </p:normalViewPr>
  <p:slideViewPr>
    <p:cSldViewPr>
      <p:cViewPr varScale="1">
        <p:scale>
          <a:sx n="67" d="100"/>
          <a:sy n="67" d="100"/>
        </p:scale>
        <p:origin x="-5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616D27-225B-4B6D-AB44-7A4322B9DAE3}" type="datetimeFigureOut">
              <a:rPr lang="zh-TW" altLang="en-US" smtClean="0"/>
              <a:pPr/>
              <a:t>2011/5/3</a:t>
            </a:fld>
            <a:endParaRPr lang="zh-TW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39C80-840F-4756-994B-10710BE7303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F39C80-840F-4756-994B-10710BE7303D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altLang="zh-TW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E6D1-8F68-4997-8765-EEAEE2C6388C}" type="datetimeFigureOut">
              <a:rPr lang="zh-TW" altLang="en-US" smtClean="0"/>
              <a:pPr/>
              <a:t>2011/5/3</a:t>
            </a:fld>
            <a:endParaRPr lang="zh-TW" alt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99D7-4A83-4D52-A27A-935E13A0C0B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E6D1-8F68-4997-8765-EEAEE2C6388C}" type="datetimeFigureOut">
              <a:rPr lang="zh-TW" altLang="en-US" smtClean="0"/>
              <a:pPr/>
              <a:t>2011/5/3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99D7-4A83-4D52-A27A-935E13A0C0B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E6D1-8F68-4997-8765-EEAEE2C6388C}" type="datetimeFigureOut">
              <a:rPr lang="zh-TW" altLang="en-US" smtClean="0"/>
              <a:pPr/>
              <a:t>2011/5/3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99D7-4A83-4D52-A27A-935E13A0C0B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E6D1-8F68-4997-8765-EEAEE2C6388C}" type="datetimeFigureOut">
              <a:rPr lang="zh-TW" altLang="en-US" smtClean="0"/>
              <a:pPr/>
              <a:t>2011/5/3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99D7-4A83-4D52-A27A-935E13A0C0B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E6D1-8F68-4997-8765-EEAEE2C6388C}" type="datetimeFigureOut">
              <a:rPr lang="zh-TW" altLang="en-US" smtClean="0"/>
              <a:pPr/>
              <a:t>2011/5/3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99D7-4A83-4D52-A27A-935E13A0C0B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E6D1-8F68-4997-8765-EEAEE2C6388C}" type="datetimeFigureOut">
              <a:rPr lang="zh-TW" altLang="en-US" smtClean="0"/>
              <a:pPr/>
              <a:t>2011/5/3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99D7-4A83-4D52-A27A-935E13A0C0B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E6D1-8F68-4997-8765-EEAEE2C6388C}" type="datetimeFigureOut">
              <a:rPr lang="zh-TW" altLang="en-US" smtClean="0"/>
              <a:pPr/>
              <a:t>2011/5/3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99D7-4A83-4D52-A27A-935E13A0C0B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E6D1-8F68-4997-8765-EEAEE2C6388C}" type="datetimeFigureOut">
              <a:rPr lang="zh-TW" altLang="en-US" smtClean="0"/>
              <a:pPr/>
              <a:t>2011/5/3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99D7-4A83-4D52-A27A-935E13A0C0B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E6D1-8F68-4997-8765-EEAEE2C6388C}" type="datetimeFigureOut">
              <a:rPr lang="zh-TW" altLang="en-US" smtClean="0"/>
              <a:pPr/>
              <a:t>2011/5/3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99D7-4A83-4D52-A27A-935E13A0C0B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E6D1-8F68-4997-8765-EEAEE2C6388C}" type="datetimeFigureOut">
              <a:rPr lang="zh-TW" altLang="en-US" smtClean="0"/>
              <a:pPr/>
              <a:t>2011/5/3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99D7-4A83-4D52-A27A-935E13A0C0B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E6D1-8F68-4997-8765-EEAEE2C6388C}" type="datetimeFigureOut">
              <a:rPr lang="zh-TW" altLang="en-US" smtClean="0"/>
              <a:pPr/>
              <a:t>2011/5/3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87F99D7-4A83-4D52-A27A-935E13A0C0B7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altLang="zh-TW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  <a:p>
            <a:pPr lvl="1" eaLnBrk="1" latinLnBrk="0" hangingPunct="1"/>
            <a:r>
              <a:rPr kumimoji="0" lang="en-US" altLang="zh-TW" smtClean="0"/>
              <a:t>Second level</a:t>
            </a:r>
          </a:p>
          <a:p>
            <a:pPr lvl="2" eaLnBrk="1" latinLnBrk="0" hangingPunct="1"/>
            <a:r>
              <a:rPr kumimoji="0" lang="en-US" altLang="zh-TW" smtClean="0"/>
              <a:t>Third level</a:t>
            </a:r>
          </a:p>
          <a:p>
            <a:pPr lvl="3" eaLnBrk="1" latinLnBrk="0" hangingPunct="1"/>
            <a:r>
              <a:rPr kumimoji="0" lang="en-US" altLang="zh-TW" smtClean="0"/>
              <a:t>Fourth level</a:t>
            </a:r>
          </a:p>
          <a:p>
            <a:pPr lvl="4" eaLnBrk="1" latinLnBrk="0" hangingPunct="1"/>
            <a:r>
              <a:rPr kumimoji="0" lang="en-US" altLang="zh-TW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24FE6D1-8F68-4997-8765-EEAEE2C6388C}" type="datetimeFigureOut">
              <a:rPr lang="zh-TW" altLang="en-US" smtClean="0"/>
              <a:pPr/>
              <a:t>2011/5/3</a:t>
            </a:fld>
            <a:endParaRPr lang="zh-TW" alt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87F99D7-4A83-4D52-A27A-935E13A0C0B7}" type="slidenum">
              <a:rPr lang="zh-TW" altLang="en-US" smtClean="0"/>
              <a:pPr/>
              <a:t>‹#›</a:t>
            </a:fld>
            <a:endParaRPr lang="zh-TW" alt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EMERGENCY SUPPORT APPLICATION</a:t>
            </a:r>
            <a:endParaRPr lang="zh-TW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endParaRPr lang="en-US" altLang="zh-TW" dirty="0" smtClean="0"/>
          </a:p>
          <a:p>
            <a:pPr algn="ctr"/>
            <a:r>
              <a:rPr lang="en-US" altLang="zh-TW" sz="5600" b="1" dirty="0" smtClean="0">
                <a:solidFill>
                  <a:schemeClr val="bg1"/>
                </a:solidFill>
              </a:rPr>
              <a:t>Introductory </a:t>
            </a:r>
            <a:r>
              <a:rPr lang="en-US" altLang="zh-TW" sz="5600" b="1" dirty="0" smtClean="0">
                <a:solidFill>
                  <a:schemeClr val="bg1"/>
                </a:solidFill>
              </a:rPr>
              <a:t>Seminar</a:t>
            </a:r>
            <a:br>
              <a:rPr lang="en-US" altLang="zh-TW" sz="5600" b="1" dirty="0" smtClean="0">
                <a:solidFill>
                  <a:schemeClr val="bg1"/>
                </a:solidFill>
              </a:rPr>
            </a:br>
            <a:r>
              <a:rPr lang="en-US" altLang="zh-TW" sz="5600" b="1" dirty="0" smtClean="0">
                <a:solidFill>
                  <a:schemeClr val="bg1"/>
                </a:solidFill>
              </a:rPr>
              <a:t>For </a:t>
            </a:r>
            <a:r>
              <a:rPr lang="en-US" altLang="zh-TW" sz="5600" b="1" dirty="0" err="1" smtClean="0">
                <a:solidFill>
                  <a:schemeClr val="bg1"/>
                </a:solidFill>
              </a:rPr>
              <a:t>BTech</a:t>
            </a:r>
            <a:r>
              <a:rPr lang="en-US" altLang="zh-TW" sz="5600" b="1" dirty="0" smtClean="0">
                <a:solidFill>
                  <a:schemeClr val="bg1"/>
                </a:solidFill>
              </a:rPr>
              <a:t> 451</a:t>
            </a:r>
            <a:endParaRPr lang="en-US" altLang="zh-TW" sz="5600" b="1" dirty="0" smtClean="0">
              <a:solidFill>
                <a:schemeClr val="bg1"/>
              </a:solidFill>
            </a:endParaRPr>
          </a:p>
          <a:p>
            <a:endParaRPr lang="en-US" altLang="zh-TW" dirty="0" smtClean="0"/>
          </a:p>
          <a:p>
            <a:r>
              <a:rPr lang="en-US" altLang="zh-TW" dirty="0" smtClean="0"/>
              <a:t>Presented by  Justin Ye-</a:t>
            </a:r>
            <a:r>
              <a:rPr lang="en-US" altLang="zh-TW" dirty="0" err="1" smtClean="0"/>
              <a:t>Yue</a:t>
            </a:r>
            <a:r>
              <a:rPr lang="en-US" altLang="zh-TW" dirty="0" smtClean="0"/>
              <a:t> Wu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>
                <a:latin typeface="Arial Black" pitchFamily="34" charset="0"/>
              </a:rPr>
              <a:t>Progress on implementation</a:t>
            </a:r>
            <a:endParaRPr lang="zh-TW" altLang="en-US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n"/>
            </a:pP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Two rough interface, one for the initial “Home” page and one for the “settings” page.</a:t>
            </a:r>
          </a:p>
          <a:p>
            <a:pPr>
              <a:buFont typeface="Wingdings" pitchFamily="2" charset="2"/>
              <a:buChar char="n"/>
            </a:pP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Setting layout allows the user to alter information on itself or the  assigned emergency contact.</a:t>
            </a:r>
          </a:p>
          <a:p>
            <a:pPr>
              <a:buFont typeface="Wingdings" pitchFamily="2" charset="2"/>
              <a:buChar char="n"/>
            </a:pP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Once the panic button is press in home page, emergency message containing the GPS at it’s location is </a:t>
            </a:r>
            <a:r>
              <a:rPr lang="en-US" altLang="zh-TW" dirty="0" smtClean="0"/>
              <a:t>sent.</a:t>
            </a: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Arial Black" pitchFamily="34" charset="0"/>
              </a:rPr>
              <a:t>Challenges faced so far</a:t>
            </a:r>
            <a:endParaRPr lang="zh-TW" altLang="en-US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Finding the appropriate code/library for the implementations</a:t>
            </a:r>
          </a:p>
          <a:p>
            <a:pPr>
              <a:buFont typeface="Wingdings" pitchFamily="2" charset="2"/>
              <a:buChar char="n"/>
            </a:pP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Forgetting to register permission with manifest.xml to allow access to </a:t>
            </a:r>
            <a:r>
              <a:rPr lang="en-US" altLang="zh-TW" dirty="0" smtClean="0"/>
              <a:t>capabilities </a:t>
            </a:r>
            <a:r>
              <a:rPr lang="en-US" altLang="zh-TW" dirty="0" smtClean="0"/>
              <a:t>in the system.</a:t>
            </a:r>
          </a:p>
          <a:p>
            <a:pPr lvl="1">
              <a:buFont typeface="Wingdings" pitchFamily="2" charset="2"/>
              <a:buChar char="n"/>
            </a:pPr>
            <a:r>
              <a:rPr lang="en-US" altLang="zh-TW" dirty="0" smtClean="0"/>
              <a:t>For example to read GPS location, permission need to be set “</a:t>
            </a:r>
            <a:r>
              <a:rPr lang="en-US" altLang="zh-TW" dirty="0" err="1" smtClean="0"/>
              <a:t>android.permission.ACCESS_FINE_LOCATION</a:t>
            </a:r>
            <a:r>
              <a:rPr lang="en-US" altLang="zh-TW" dirty="0" smtClean="0"/>
              <a:t>” in manifest.xml</a:t>
            </a:r>
          </a:p>
          <a:p>
            <a:pPr>
              <a:buFont typeface="Wingdings" pitchFamily="2" charset="2"/>
              <a:buChar char="n"/>
            </a:pP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Unable to set the object in the layout to the </a:t>
            </a:r>
            <a:r>
              <a:rPr lang="en-US" altLang="zh-TW" dirty="0" smtClean="0"/>
              <a:t>desired </a:t>
            </a:r>
            <a:r>
              <a:rPr lang="en-US" altLang="zh-TW" dirty="0" smtClean="0"/>
              <a:t>location with .xml file.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latin typeface="Arial Black" pitchFamily="34" charset="0"/>
              </a:rPr>
              <a:t>What is next for android</a:t>
            </a:r>
            <a:endParaRPr lang="zh-TW" altLang="en-US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Working on motion detection to send </a:t>
            </a:r>
            <a:r>
              <a:rPr lang="en-US" altLang="zh-TW" dirty="0" smtClean="0"/>
              <a:t>SOS </a:t>
            </a:r>
            <a:r>
              <a:rPr lang="en-US" altLang="zh-TW" dirty="0" smtClean="0"/>
              <a:t>message</a:t>
            </a:r>
            <a:r>
              <a:rPr lang="en-US" altLang="zh-TW" dirty="0" smtClean="0"/>
              <a:t>. </a:t>
            </a:r>
            <a:r>
              <a:rPr lang="en-US" altLang="zh-TW" dirty="0" smtClean="0"/>
              <a:t>Assume there is an accelerometer available on the device. </a:t>
            </a: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Research on the force needed to be count as accident.</a:t>
            </a:r>
          </a:p>
          <a:p>
            <a:pPr>
              <a:buFont typeface="Wingdings" pitchFamily="2" charset="2"/>
              <a:buChar char="n"/>
            </a:pP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Find out how to over come stand by mode be accelerometer</a:t>
            </a:r>
          </a:p>
          <a:p>
            <a:pPr>
              <a:buFont typeface="Wingdings" pitchFamily="2" charset="2"/>
              <a:buChar char="n"/>
            </a:pP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Provide a easier and clearer user interface.</a:t>
            </a:r>
          </a:p>
          <a:p>
            <a:pPr>
              <a:buFont typeface="Wingdings" pitchFamily="2" charset="2"/>
              <a:buChar char="n"/>
            </a:pP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Looking into sending both </a:t>
            </a:r>
            <a:r>
              <a:rPr lang="en-US" altLang="zh-TW" dirty="0" smtClean="0"/>
              <a:t>SMS and </a:t>
            </a:r>
            <a:r>
              <a:rPr lang="en-US" altLang="zh-TW" dirty="0" smtClean="0"/>
              <a:t>email massage at the same time.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altLang="zh-TW" dirty="0" smtClean="0">
                <a:latin typeface="Arial Black" pitchFamily="34" charset="0"/>
              </a:rPr>
              <a:t>Rest of plan for semester one</a:t>
            </a:r>
            <a:endParaRPr lang="zh-TW" altLang="en-US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Finish the implementation for android application in the next </a:t>
            </a:r>
            <a:r>
              <a:rPr lang="en-US" altLang="zh-TW" dirty="0" smtClean="0"/>
              <a:t>few weeks</a:t>
            </a: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Start researching about </a:t>
            </a:r>
            <a:r>
              <a:rPr lang="en-US" altLang="zh-TW" dirty="0" err="1" smtClean="0"/>
              <a:t>iOS</a:t>
            </a:r>
            <a:r>
              <a:rPr lang="en-US" altLang="zh-TW" dirty="0" smtClean="0"/>
              <a:t>.</a:t>
            </a: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Get started on the implementation for </a:t>
            </a:r>
            <a:r>
              <a:rPr lang="en-US" altLang="zh-TW" dirty="0" err="1" smtClean="0"/>
              <a:t>iPhone</a:t>
            </a:r>
            <a:r>
              <a:rPr lang="en-US" altLang="zh-TW" dirty="0" smtClean="0"/>
              <a:t> </a:t>
            </a:r>
            <a:r>
              <a:rPr lang="en-US" altLang="zh-TW" dirty="0" smtClean="0"/>
              <a:t>application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Arial Black" pitchFamily="34" charset="0"/>
              </a:rPr>
              <a:t>Conclusion</a:t>
            </a:r>
            <a:endParaRPr lang="zh-TW" altLang="en-US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Process is a bit slow due to some personal health issues but expected to be picked up soon.</a:t>
            </a:r>
          </a:p>
          <a:p>
            <a:pPr>
              <a:buFont typeface="Wingdings" pitchFamily="2" charset="2"/>
              <a:buChar char="n"/>
            </a:pP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Project requires both research and programming</a:t>
            </a:r>
          </a:p>
          <a:p>
            <a:pPr lvl="1">
              <a:buFont typeface="Wingdings" pitchFamily="2" charset="2"/>
              <a:buChar char="n"/>
            </a:pPr>
            <a:r>
              <a:rPr lang="en-US" altLang="zh-TW" dirty="0" smtClean="0"/>
              <a:t>Research provides knowledge of </a:t>
            </a:r>
            <a:r>
              <a:rPr lang="en-US" altLang="zh-TW" dirty="0" smtClean="0"/>
              <a:t>mobile </a:t>
            </a:r>
            <a:r>
              <a:rPr lang="en-US" altLang="zh-TW" dirty="0" smtClean="0"/>
              <a:t>OS</a:t>
            </a:r>
          </a:p>
          <a:p>
            <a:pPr lvl="1">
              <a:buFont typeface="Wingdings" pitchFamily="2" charset="2"/>
              <a:buChar char="n"/>
            </a:pPr>
            <a:r>
              <a:rPr lang="en-US" altLang="zh-TW" dirty="0" smtClean="0"/>
              <a:t>Applied the Research knowledge to implement the code</a:t>
            </a:r>
          </a:p>
          <a:p>
            <a:pPr lvl="1">
              <a:buFont typeface="Wingdings" pitchFamily="2" charset="2"/>
              <a:buChar char="n"/>
            </a:pPr>
            <a:r>
              <a:rPr lang="en-US" altLang="zh-TW" dirty="0" smtClean="0"/>
              <a:t>Involves coding with different type of implementations. 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 algn="ctr">
              <a:buNone/>
            </a:pPr>
            <a:r>
              <a:rPr lang="en-US" altLang="zh-TW" sz="5400" dirty="0" smtClean="0"/>
              <a:t>Questions?</a:t>
            </a:r>
            <a:endParaRPr lang="zh-TW" alt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Arial Black" pitchFamily="34" charset="0"/>
              </a:rPr>
              <a:t>Overview</a:t>
            </a:r>
            <a:endParaRPr lang="zh-TW" altLang="en-US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n"/>
            </a:pP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Motivation</a:t>
            </a:r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Introduction</a:t>
            </a:r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Company Information</a:t>
            </a:r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Deliverable</a:t>
            </a:r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Tools and what I need to do</a:t>
            </a:r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Progress</a:t>
            </a:r>
          </a:p>
          <a:p>
            <a:pPr lvl="1">
              <a:buFont typeface="Wingdings" pitchFamily="2" charset="2"/>
              <a:buChar char="n"/>
            </a:pPr>
            <a:r>
              <a:rPr lang="en-US" altLang="zh-TW" dirty="0" smtClean="0"/>
              <a:t>Progress in implementation</a:t>
            </a:r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Challenges faced so far</a:t>
            </a:r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What is next for android</a:t>
            </a:r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Plan </a:t>
            </a:r>
            <a:r>
              <a:rPr lang="en-US" altLang="zh-TW" dirty="0" smtClean="0"/>
              <a:t>for </a:t>
            </a:r>
            <a:r>
              <a:rPr lang="en-US" altLang="zh-TW" dirty="0" smtClean="0"/>
              <a:t>the rest of semester </a:t>
            </a:r>
            <a:r>
              <a:rPr lang="en-US" altLang="zh-TW" dirty="0" smtClean="0"/>
              <a:t>one</a:t>
            </a:r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Conclusion</a:t>
            </a:r>
          </a:p>
          <a:p>
            <a:pPr>
              <a:buFont typeface="Wingdings" pitchFamily="2" charset="2"/>
              <a:buChar char="n"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>
                <a:latin typeface="Arial Black" pitchFamily="34" charset="0"/>
                <a:ea typeface="GungsuhChe" pitchFamily="49" charset="-127"/>
              </a:rPr>
              <a:t>Motivation</a:t>
            </a:r>
            <a:endParaRPr lang="zh-TW" altLang="en-US" b="1" dirty="0">
              <a:latin typeface="Arial Black" pitchFamily="34" charset="0"/>
              <a:ea typeface="GungsuhChe" pitchFamily="49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Mobile are been used widely around the world.</a:t>
            </a:r>
          </a:p>
          <a:p>
            <a:pPr>
              <a:buFont typeface="Wingdings" pitchFamily="2" charset="2"/>
              <a:buChar char="n"/>
            </a:pP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Mobile are becoming more essential in everyday life</a:t>
            </a:r>
          </a:p>
          <a:p>
            <a:pPr>
              <a:buFont typeface="Wingdings" pitchFamily="2" charset="2"/>
              <a:buChar char="n"/>
            </a:pP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Mobile application is constantly been updated and created. </a:t>
            </a:r>
          </a:p>
          <a:p>
            <a:pPr>
              <a:buFont typeface="Wingdings" pitchFamily="2" charset="2"/>
              <a:buChar char="n"/>
            </a:pP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Mobile is keep with person almost the whole day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>
                <a:latin typeface="Arial Black" pitchFamily="34" charset="0"/>
              </a:rPr>
              <a:t>Introduction </a:t>
            </a:r>
            <a:endParaRPr lang="zh-TW" altLang="en-US" b="1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Project Goal</a:t>
            </a:r>
          </a:p>
          <a:p>
            <a:pPr lvl="1">
              <a:buFont typeface="Wingdings" pitchFamily="2" charset="2"/>
              <a:buChar char="n"/>
            </a:pPr>
            <a:r>
              <a:rPr lang="en-US" altLang="zh-TW" dirty="0" smtClean="0"/>
              <a:t>To create emergency support application on three different mobile operation </a:t>
            </a:r>
            <a:r>
              <a:rPr lang="en-US" altLang="zh-TW" dirty="0" smtClean="0"/>
              <a:t>systems.</a:t>
            </a:r>
            <a:endParaRPr lang="en-US" altLang="zh-TW" dirty="0" smtClean="0"/>
          </a:p>
          <a:p>
            <a:pPr lvl="1">
              <a:buFont typeface="Wingdings" pitchFamily="2" charset="2"/>
              <a:buChar char="n"/>
            </a:pPr>
            <a:endParaRPr lang="en-US" altLang="zh-TW" dirty="0" smtClean="0"/>
          </a:p>
          <a:p>
            <a:pPr lvl="1">
              <a:buFont typeface="Wingdings" pitchFamily="2" charset="2"/>
              <a:buChar char="n"/>
            </a:pPr>
            <a:r>
              <a:rPr lang="en-US" altLang="zh-TW" dirty="0" smtClean="0"/>
              <a:t>Application can detect emergency by motion</a:t>
            </a:r>
          </a:p>
          <a:p>
            <a:pPr lvl="1">
              <a:buFont typeface="Wingdings" pitchFamily="2" charset="2"/>
              <a:buChar char="n"/>
            </a:pPr>
            <a:endParaRPr lang="en-US" altLang="zh-TW" dirty="0" smtClean="0"/>
          </a:p>
          <a:p>
            <a:pPr lvl="1">
              <a:buFont typeface="Wingdings" pitchFamily="2" charset="2"/>
              <a:buChar char="n"/>
            </a:pPr>
            <a:r>
              <a:rPr lang="en-US" altLang="zh-TW" dirty="0" smtClean="0"/>
              <a:t>An SOS message </a:t>
            </a:r>
            <a:r>
              <a:rPr lang="en-US" altLang="zh-TW" dirty="0" smtClean="0"/>
              <a:t>can be </a:t>
            </a:r>
            <a:r>
              <a:rPr lang="en-US" altLang="zh-TW" dirty="0" smtClean="0"/>
              <a:t>sent </a:t>
            </a:r>
            <a:r>
              <a:rPr lang="en-US" altLang="zh-TW" dirty="0" smtClean="0"/>
              <a:t>when accident occurs</a:t>
            </a:r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Compare the implementation for the three selected mobile OS and how the application runs on them</a:t>
            </a:r>
          </a:p>
          <a:p>
            <a:pPr lvl="2"/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>
                <a:latin typeface="Arial Black" pitchFamily="34" charset="0"/>
              </a:rPr>
              <a:t>Company Information</a:t>
            </a:r>
            <a:endParaRPr lang="zh-TW" altLang="en-US" b="1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n"/>
            </a:pP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The </a:t>
            </a:r>
            <a:r>
              <a:rPr lang="en-US" altLang="zh-TW" dirty="0" err="1" smtClean="0"/>
              <a:t>BlackHawk</a:t>
            </a:r>
            <a:r>
              <a:rPr lang="en-US" altLang="zh-TW" dirty="0" smtClean="0"/>
              <a:t> </a:t>
            </a:r>
          </a:p>
          <a:p>
            <a:pPr lvl="1">
              <a:buFont typeface="Wingdings" pitchFamily="2" charset="2"/>
              <a:buChar char="n"/>
            </a:pPr>
            <a:r>
              <a:rPr lang="en-US" altLang="zh-TW" dirty="0" smtClean="0"/>
              <a:t> New Zealand own company</a:t>
            </a:r>
          </a:p>
          <a:p>
            <a:pPr lvl="1">
              <a:buFont typeface="Wingdings" pitchFamily="2" charset="2"/>
              <a:buChar char="n"/>
            </a:pPr>
            <a:endParaRPr lang="en-US" altLang="zh-TW" dirty="0" smtClean="0"/>
          </a:p>
          <a:p>
            <a:pPr lvl="1">
              <a:buFont typeface="Wingdings" pitchFamily="2" charset="2"/>
              <a:buChar char="n"/>
            </a:pPr>
            <a:r>
              <a:rPr lang="en-US" altLang="zh-TW" dirty="0" smtClean="0"/>
              <a:t>Formed in 2005</a:t>
            </a:r>
          </a:p>
          <a:p>
            <a:pPr lvl="1">
              <a:buFont typeface="Wingdings" pitchFamily="2" charset="2"/>
              <a:buChar char="n"/>
            </a:pPr>
            <a:endParaRPr lang="en-US" altLang="zh-TW" dirty="0" smtClean="0"/>
          </a:p>
          <a:p>
            <a:pPr lvl="1">
              <a:buFont typeface="Wingdings" pitchFamily="2" charset="2"/>
              <a:buChar char="n"/>
            </a:pPr>
            <a:r>
              <a:rPr lang="en-US" altLang="zh-TW" dirty="0" smtClean="0"/>
              <a:t>Focuses on tracking system (GPS monitoring)</a:t>
            </a:r>
          </a:p>
          <a:p>
            <a:pPr lvl="2">
              <a:buFont typeface="Wingdings" pitchFamily="2" charset="2"/>
              <a:buChar char="n"/>
            </a:pPr>
            <a:r>
              <a:rPr lang="en-US" altLang="zh-TW" dirty="0" smtClean="0"/>
              <a:t>For  singe or fleet of vehicles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Arial Black" pitchFamily="34" charset="0"/>
                <a:ea typeface="新細明體" charset="-120"/>
              </a:rPr>
              <a:t>Deliverable</a:t>
            </a:r>
            <a:endParaRPr lang="zh-TW" altLang="en-US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n"/>
            </a:pP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To create </a:t>
            </a:r>
            <a:r>
              <a:rPr lang="en-US" altLang="zh-TW" dirty="0" smtClean="0"/>
              <a:t>an application </a:t>
            </a:r>
            <a:r>
              <a:rPr lang="en-US" altLang="zh-TW" dirty="0" smtClean="0"/>
              <a:t>running on three different mobile operation </a:t>
            </a:r>
            <a:r>
              <a:rPr lang="en-US" altLang="zh-TW" dirty="0" smtClean="0"/>
              <a:t>systems</a:t>
            </a: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The system is stable and accurate</a:t>
            </a:r>
          </a:p>
          <a:p>
            <a:pPr>
              <a:buFont typeface="Wingdings" pitchFamily="2" charset="2"/>
              <a:buChar char="n"/>
            </a:pP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User- Friendly Interface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>
                <a:latin typeface="Arial Black" pitchFamily="34" charset="0"/>
              </a:rPr>
              <a:t>Objective</a:t>
            </a:r>
            <a:endParaRPr lang="zh-TW" altLang="en-US" b="1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n"/>
            </a:pP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To gain knowledge </a:t>
            </a:r>
            <a:r>
              <a:rPr lang="en-US" altLang="zh-TW" dirty="0" smtClean="0"/>
              <a:t>of three </a:t>
            </a:r>
            <a:r>
              <a:rPr lang="en-US" altLang="zh-TW" dirty="0" smtClean="0"/>
              <a:t>mobile operation </a:t>
            </a:r>
            <a:r>
              <a:rPr lang="en-US" altLang="zh-TW" dirty="0" smtClean="0"/>
              <a:t>systems</a:t>
            </a:r>
            <a:r>
              <a:rPr lang="zh-TW" altLang="en-US" dirty="0" smtClean="0"/>
              <a:t> </a:t>
            </a:r>
            <a:r>
              <a:rPr lang="en-US" altLang="zh-TW" dirty="0" smtClean="0"/>
              <a:t>and knows the pros and cons for each of them compared to each other.</a:t>
            </a:r>
          </a:p>
          <a:p>
            <a:pPr>
              <a:buFont typeface="Wingdings" pitchFamily="2" charset="2"/>
              <a:buChar char="n"/>
            </a:pP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Increase my design and coding skill</a:t>
            </a:r>
          </a:p>
          <a:p>
            <a:pPr>
              <a:buFont typeface="Wingdings" pitchFamily="2" charset="2"/>
              <a:buChar char="n"/>
            </a:pP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Become a more experienced programmer</a:t>
            </a:r>
          </a:p>
          <a:p>
            <a:pPr>
              <a:buFont typeface="Wingdings" pitchFamily="2" charset="2"/>
              <a:buChar char="n"/>
            </a:pP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Get good grades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704088"/>
            <a:ext cx="8929718" cy="1010400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>
                <a:latin typeface="Arial Black" pitchFamily="34" charset="0"/>
              </a:rPr>
              <a:t>Tools and what I need to do</a:t>
            </a:r>
            <a:endParaRPr lang="zh-TW" altLang="en-US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Get familiar with mobile </a:t>
            </a:r>
            <a:r>
              <a:rPr lang="en-US" altLang="zh-TW" dirty="0" smtClean="0"/>
              <a:t>operation </a:t>
            </a:r>
            <a:r>
              <a:rPr lang="en-US" altLang="zh-TW" dirty="0" smtClean="0"/>
              <a:t>systems. </a:t>
            </a: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Understanding the IDEs required </a:t>
            </a:r>
            <a:r>
              <a:rPr lang="en-US" altLang="zh-TW" dirty="0" smtClean="0"/>
              <a:t>to implement application on them </a:t>
            </a:r>
          </a:p>
          <a:p>
            <a:pPr>
              <a:buFont typeface="Wingdings" pitchFamily="2" charset="2"/>
              <a:buChar char="n"/>
            </a:pP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Design and develop </a:t>
            </a:r>
            <a:r>
              <a:rPr lang="en-US" altLang="zh-TW" dirty="0" smtClean="0"/>
              <a:t>a </a:t>
            </a:r>
            <a:r>
              <a:rPr lang="en-US" altLang="zh-TW" dirty="0" smtClean="0"/>
              <a:t>template </a:t>
            </a:r>
            <a:r>
              <a:rPr lang="en-US" altLang="zh-TW" dirty="0" smtClean="0"/>
              <a:t>for the application that </a:t>
            </a:r>
            <a:r>
              <a:rPr lang="en-US" altLang="zh-TW" dirty="0" smtClean="0"/>
              <a:t>needs to be implemented</a:t>
            </a:r>
            <a:r>
              <a:rPr lang="en-US" altLang="zh-TW" dirty="0" smtClean="0"/>
              <a:t>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Arial Black" pitchFamily="34" charset="0"/>
              </a:rPr>
              <a:t>Progress</a:t>
            </a:r>
            <a:endParaRPr lang="zh-TW" altLang="en-US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Researched on the Android Operation System.</a:t>
            </a:r>
          </a:p>
          <a:p>
            <a:pPr>
              <a:buFont typeface="Wingdings" pitchFamily="2" charset="2"/>
              <a:buChar char="n"/>
            </a:pPr>
            <a:endParaRPr lang="en-US" altLang="zh-TW" dirty="0" smtClean="0"/>
          </a:p>
          <a:p>
            <a:pPr>
              <a:buFont typeface="Wingdings" pitchFamily="2" charset="2"/>
              <a:buChar char="n"/>
            </a:pPr>
            <a:r>
              <a:rPr lang="en-US" altLang="zh-TW" dirty="0" smtClean="0"/>
              <a:t>Some Knowledge learnt so far :</a:t>
            </a:r>
          </a:p>
          <a:p>
            <a:pPr lvl="1">
              <a:buFont typeface="Wingdings" pitchFamily="2" charset="2"/>
              <a:buChar char="n"/>
            </a:pPr>
            <a:r>
              <a:rPr lang="en-US" altLang="zh-TW" dirty="0" smtClean="0"/>
              <a:t>Android OS is developed by </a:t>
            </a:r>
            <a:r>
              <a:rPr lang="en-US" altLang="zh-TW" dirty="0" smtClean="0"/>
              <a:t>G</a:t>
            </a:r>
            <a:r>
              <a:rPr lang="en-US" altLang="zh-TW" dirty="0" smtClean="0"/>
              <a:t>oogle</a:t>
            </a:r>
            <a:endParaRPr lang="en-US" altLang="zh-TW" dirty="0" smtClean="0"/>
          </a:p>
          <a:p>
            <a:pPr lvl="1">
              <a:buFont typeface="Wingdings" pitchFamily="2" charset="2"/>
              <a:buChar char="n"/>
            </a:pPr>
            <a:r>
              <a:rPr lang="en-US" altLang="zh-TW" dirty="0" smtClean="0"/>
              <a:t>Android is </a:t>
            </a:r>
            <a:r>
              <a:rPr lang="en-US" altLang="zh-TW" dirty="0" smtClean="0"/>
              <a:t>built based </a:t>
            </a:r>
            <a:r>
              <a:rPr lang="en-US" altLang="zh-TW" dirty="0" smtClean="0"/>
              <a:t>on </a:t>
            </a:r>
            <a:r>
              <a:rPr lang="en-US" altLang="zh-TW" dirty="0" smtClean="0"/>
              <a:t>a Linux </a:t>
            </a:r>
            <a:r>
              <a:rPr lang="en-US" altLang="zh-TW" dirty="0" smtClean="0"/>
              <a:t>Kernel</a:t>
            </a:r>
          </a:p>
          <a:p>
            <a:pPr lvl="1">
              <a:buFont typeface="Wingdings" pitchFamily="2" charset="2"/>
              <a:buChar char="n"/>
            </a:pPr>
            <a:r>
              <a:rPr lang="en-US" altLang="zh-TW" dirty="0" smtClean="0"/>
              <a:t>Most code for  application in android are built in java, but </a:t>
            </a:r>
            <a:r>
              <a:rPr lang="en-US" altLang="zh-TW" dirty="0" err="1" smtClean="0"/>
              <a:t>delvik</a:t>
            </a:r>
            <a:r>
              <a:rPr lang="en-US" altLang="zh-TW" dirty="0" smtClean="0"/>
              <a:t> virtual machine is needed to run java on android.</a:t>
            </a:r>
          </a:p>
          <a:p>
            <a:pPr lvl="1">
              <a:buFont typeface="Wingdings" pitchFamily="2" charset="2"/>
              <a:buChar char="n"/>
            </a:pPr>
            <a:r>
              <a:rPr lang="en-US" altLang="zh-TW" dirty="0" smtClean="0"/>
              <a:t>Android application are developed with SDK tool.</a:t>
            </a:r>
          </a:p>
          <a:p>
            <a:pPr lvl="1">
              <a:buFont typeface="Wingdings" pitchFamily="2" charset="2"/>
              <a:buChar char="n"/>
            </a:pPr>
            <a:r>
              <a:rPr lang="en-US" altLang="zh-TW" dirty="0" smtClean="0"/>
              <a:t>And much more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421</TotalTime>
  <Words>574</Words>
  <Application>Microsoft Office PowerPoint</Application>
  <PresentationFormat>On-screen Show (4:3)</PresentationFormat>
  <Paragraphs>118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EMERGENCY SUPPORT APPLICATION</vt:lpstr>
      <vt:lpstr>Overview</vt:lpstr>
      <vt:lpstr>Motivation</vt:lpstr>
      <vt:lpstr>Introduction </vt:lpstr>
      <vt:lpstr>Company Information</vt:lpstr>
      <vt:lpstr>Deliverable</vt:lpstr>
      <vt:lpstr>Objective</vt:lpstr>
      <vt:lpstr>Tools and what I need to do</vt:lpstr>
      <vt:lpstr>Progress</vt:lpstr>
      <vt:lpstr>Progress on implementation</vt:lpstr>
      <vt:lpstr>Challenges faced so far</vt:lpstr>
      <vt:lpstr>What is next for android</vt:lpstr>
      <vt:lpstr>Rest of plan for semester one</vt:lpstr>
      <vt:lpstr>Conclusion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Semelar For btech451</dc:title>
  <dc:creator>Barbie Loves Justie</dc:creator>
  <cp:lastModifiedBy>mano</cp:lastModifiedBy>
  <cp:revision>45</cp:revision>
  <dcterms:created xsi:type="dcterms:W3CDTF">2011-05-02T09:49:16Z</dcterms:created>
  <dcterms:modified xsi:type="dcterms:W3CDTF">2011-05-02T23:42:10Z</dcterms:modified>
</cp:coreProperties>
</file>